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77" r:id="rId5"/>
    <p:sldId id="278" r:id="rId6"/>
  </p:sldIdLst>
  <p:sldSz cx="6858000" cy="9906000" type="A4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4E19"/>
    <a:srgbClr val="239CDB"/>
    <a:srgbClr val="2E377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2" autoAdjust="0"/>
  </p:normalViewPr>
  <p:slideViewPr>
    <p:cSldViewPr>
      <p:cViewPr>
        <p:scale>
          <a:sx n="100" d="100"/>
          <a:sy n="100" d="100"/>
        </p:scale>
        <p:origin x="1236" y="-75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5F6F-FE23-43DA-A9B0-DFE20AB0459A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111375" y="744538"/>
            <a:ext cx="25749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4E26-7E86-41A7-A244-9FDE4CD297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21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49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5386387" y="396701"/>
            <a:ext cx="1671638" cy="8452203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71475" y="396701"/>
            <a:ext cx="4900613" cy="845220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2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62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597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71475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771900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7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1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03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93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81288" y="394408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342900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75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53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2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B3D1-C64D-41D2-A618-A99E541D40C8}" type="datetimeFigureOut">
              <a:rPr lang="nl-NL" smtClean="0"/>
              <a:t>17-12-2021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43150" y="9181397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914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35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jpe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51254"/>
              </p:ext>
            </p:extLst>
          </p:nvPr>
        </p:nvGraphicFramePr>
        <p:xfrm>
          <a:off x="266130" y="1233800"/>
          <a:ext cx="6413137" cy="856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Opbouw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Opbouw Medewerker Werkplek: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4 platen voor het bouw gebied in een 2x2 voor de bodem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de Aluminium profielen op de aangegeven locatie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2 extra platen samen met 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laptop hierop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de laptop aan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stroom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Volledige opstelling 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Opbouw Camera: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Maak het Aluminium profiel met de camera vast aan het andere profiel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 de Camera aan de Laptop via de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blauwe USB-kabel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nu de Laptop aan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Haal het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er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Verbinden met de </a:t>
                      </a:r>
                      <a:r>
                        <a:rPr lang="nl-NL" sz="1000" baseline="0" noProof="0" dirty="0" err="1">
                          <a:latin typeface="Gill Sans MT" panose="020B0502020104020203" pitchFamily="34" charset="0"/>
                        </a:rPr>
                        <a:t>WiFi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Selecteer het netwerk: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SmartFactory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Wachtwoord: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‘123456789’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Connectie status: ‘Geen internet, Beveiligd’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Sluit het ‘Waarschuwing geen internet’ scherm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dit is normaal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  <a:tr h="56156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Als de laptop opgestart is, maar de drie standaard programma’s staan niet open. Ga dan naar: 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“Opbouw - Module VI: </a:t>
                      </a:r>
                      <a:r>
                        <a:rPr lang="nl-NL" sz="1000" b="0" i="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 Programma’s”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Apps: </a:t>
                      </a: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A4E19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</a:t>
                      </a: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Viewer Portal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OBS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nl-N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Vision</a:t>
                      </a:r>
                      <a:endParaRPr lang="nl-NL" sz="1000" b="1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het scherm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of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getoond wordt kan deze stap overgeslagen worden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Opnieuw Python Laden: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‘X’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en sluit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af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J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geen van de andere vensters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Open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 het bureaublad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Werking van het systeem: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Kalibratie: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Hier worden de blok kleuren toegekend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elke kleur op te slaan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Na de 4</a:t>
                      </a:r>
                      <a:r>
                        <a:rPr lang="nl-NL" sz="1000" baseline="30000" noProof="0" dirty="0">
                          <a:latin typeface="Gill Sans MT" panose="020B0502020104020203" pitchFamily="34" charset="0"/>
                        </a:rPr>
                        <a:t>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kleur ga je naar gebruikers mode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Gebruik: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5 schermen te zien, van links naar rechts: Product instructies, Controle, </a:t>
                      </a:r>
                      <a:r>
                        <a:rPr lang="nl-NL" sz="1000" noProof="0" dirty="0" err="1"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Selectie, Filters en het Camera Beeld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een product voor de camera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Het Controle scherm laat zien wat goed is en wat fout is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Wanneer alles goed is wordt de achtergrond groen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nu het product weggehaald wordt zal het volgend product getoond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terug naar de kalibratie modus te gaan,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Esc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af te sluiten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39832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C5A1C84-7E00-4FC2-839A-8F305906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6477"/>
          <a:stretch/>
        </p:blipFill>
        <p:spPr>
          <a:xfrm>
            <a:off x="3561003" y="4304928"/>
            <a:ext cx="1312800" cy="916742"/>
          </a:xfrm>
          <a:prstGeom prst="rect">
            <a:avLst/>
          </a:prstGeom>
        </p:spPr>
      </p:pic>
      <p:sp>
        <p:nvSpPr>
          <p:cNvPr id="16" name="Tekstvak 17">
            <a:extLst>
              <a:ext uri="{FF2B5EF4-FFF2-40B4-BE49-F238E27FC236}">
                <a16:creationId xmlns:a16="http://schemas.microsoft.com/office/drawing/2014/main" id="{8E0E21AE-7503-4AFD-8010-233B124A038E}"/>
              </a:ext>
            </a:extLst>
          </p:cNvPr>
          <p:cNvSpPr txBox="1"/>
          <p:nvPr/>
        </p:nvSpPr>
        <p:spPr>
          <a:xfrm>
            <a:off x="4629055" y="4304928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0EE2823-41DB-42A0-90E2-82EF98E5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0" t="8934" r="35300" b="44400"/>
          <a:stretch/>
        </p:blipFill>
        <p:spPr>
          <a:xfrm>
            <a:off x="5104777" y="4315500"/>
            <a:ext cx="983059" cy="910238"/>
          </a:xfrm>
          <a:prstGeom prst="rect">
            <a:avLst/>
          </a:prstGeom>
        </p:spPr>
      </p:pic>
      <p:sp>
        <p:nvSpPr>
          <p:cNvPr id="19" name="Tekstvak 17">
            <a:extLst>
              <a:ext uri="{FF2B5EF4-FFF2-40B4-BE49-F238E27FC236}">
                <a16:creationId xmlns:a16="http://schemas.microsoft.com/office/drawing/2014/main" id="{C96C61F4-33CF-4348-82B7-593FC426694E}"/>
              </a:ext>
            </a:extLst>
          </p:cNvPr>
          <p:cNvSpPr txBox="1"/>
          <p:nvPr/>
        </p:nvSpPr>
        <p:spPr>
          <a:xfrm>
            <a:off x="5823020" y="4315500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1C00ABEB-DF64-46DE-BF29-61BC03F0B3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6"/>
          <a:stretch/>
        </p:blipFill>
        <p:spPr>
          <a:xfrm>
            <a:off x="4538321" y="5375728"/>
            <a:ext cx="1410959" cy="452441"/>
          </a:xfrm>
          <a:prstGeom prst="rect">
            <a:avLst/>
          </a:prstGeom>
        </p:spPr>
      </p:pic>
      <p:sp>
        <p:nvSpPr>
          <p:cNvPr id="22" name="Tekstvak 17">
            <a:extLst>
              <a:ext uri="{FF2B5EF4-FFF2-40B4-BE49-F238E27FC236}">
                <a16:creationId xmlns:a16="http://schemas.microsoft.com/office/drawing/2014/main" id="{39292E2A-475E-49AE-A78E-2D5AD8693BDE}"/>
              </a:ext>
            </a:extLst>
          </p:cNvPr>
          <p:cNvSpPr txBox="1"/>
          <p:nvPr/>
        </p:nvSpPr>
        <p:spPr>
          <a:xfrm>
            <a:off x="5921083" y="5367339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3399FBD-0546-4885-BD00-22FE7ADDE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51" y="6984828"/>
            <a:ext cx="2432000" cy="13680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4B51061-AA47-4CF9-A648-912AA8D65A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0" y="8392858"/>
            <a:ext cx="2432000" cy="1368000"/>
          </a:xfrm>
          <a:prstGeom prst="rect">
            <a:avLst/>
          </a:prstGeom>
        </p:spPr>
      </p:pic>
      <p:sp>
        <p:nvSpPr>
          <p:cNvPr id="25" name="Tekstvak 17">
            <a:extLst>
              <a:ext uri="{FF2B5EF4-FFF2-40B4-BE49-F238E27FC236}">
                <a16:creationId xmlns:a16="http://schemas.microsoft.com/office/drawing/2014/main" id="{A5A7F258-A3C5-4EAA-B971-0AF65AE09D94}"/>
              </a:ext>
            </a:extLst>
          </p:cNvPr>
          <p:cNvSpPr txBox="1"/>
          <p:nvPr/>
        </p:nvSpPr>
        <p:spPr>
          <a:xfrm>
            <a:off x="5448139" y="6989601"/>
            <a:ext cx="251992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K</a:t>
            </a:r>
          </a:p>
        </p:txBody>
      </p:sp>
      <p:sp>
        <p:nvSpPr>
          <p:cNvPr id="26" name="Tekstvak 17">
            <a:extLst>
              <a:ext uri="{FF2B5EF4-FFF2-40B4-BE49-F238E27FC236}">
                <a16:creationId xmlns:a16="http://schemas.microsoft.com/office/drawing/2014/main" id="{6B9CD446-63B3-40C5-A3DC-532A0A764ADF}"/>
              </a:ext>
            </a:extLst>
          </p:cNvPr>
          <p:cNvSpPr txBox="1"/>
          <p:nvPr/>
        </p:nvSpPr>
        <p:spPr>
          <a:xfrm>
            <a:off x="4159870" y="8392858"/>
            <a:ext cx="23916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0CA6E5-0E1B-478B-A65B-132099A47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381" y="3179320"/>
            <a:ext cx="1044245" cy="10099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898982-FFF2-4314-8325-850655371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713" y="3187918"/>
            <a:ext cx="891739" cy="1009995"/>
          </a:xfrm>
          <a:prstGeom prst="rect">
            <a:avLst/>
          </a:prstGeom>
        </p:spPr>
      </p:pic>
      <p:sp>
        <p:nvSpPr>
          <p:cNvPr id="35" name="Tekstvak 17">
            <a:extLst>
              <a:ext uri="{FF2B5EF4-FFF2-40B4-BE49-F238E27FC236}">
                <a16:creationId xmlns:a16="http://schemas.microsoft.com/office/drawing/2014/main" id="{4470574C-7D43-405D-9F85-81FD928C85CA}"/>
              </a:ext>
            </a:extLst>
          </p:cNvPr>
          <p:cNvSpPr txBox="1"/>
          <p:nvPr/>
        </p:nvSpPr>
        <p:spPr>
          <a:xfrm>
            <a:off x="6321491" y="3181906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6" name="Tekstvak 17">
            <a:extLst>
              <a:ext uri="{FF2B5EF4-FFF2-40B4-BE49-F238E27FC236}">
                <a16:creationId xmlns:a16="http://schemas.microsoft.com/office/drawing/2014/main" id="{60B7FCBB-47BF-40EB-AE9B-4D5ACDA2B506}"/>
              </a:ext>
            </a:extLst>
          </p:cNvPr>
          <p:cNvSpPr txBox="1"/>
          <p:nvPr/>
        </p:nvSpPr>
        <p:spPr>
          <a:xfrm>
            <a:off x="5307731" y="3179319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86BD16-C12B-4214-97CC-C80D8C7DE1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960"/>
          <a:stretch/>
        </p:blipFill>
        <p:spPr>
          <a:xfrm>
            <a:off x="3429000" y="6003807"/>
            <a:ext cx="1217831" cy="907874"/>
          </a:xfrm>
          <a:prstGeom prst="rect">
            <a:avLst/>
          </a:prstGeom>
        </p:spPr>
      </p:pic>
      <p:sp>
        <p:nvSpPr>
          <p:cNvPr id="41" name="Tekstvak 17">
            <a:extLst>
              <a:ext uri="{FF2B5EF4-FFF2-40B4-BE49-F238E27FC236}">
                <a16:creationId xmlns:a16="http://schemas.microsoft.com/office/drawing/2014/main" id="{920A1C1D-3D9D-471D-9A10-70301265EE09}"/>
              </a:ext>
            </a:extLst>
          </p:cNvPr>
          <p:cNvSpPr txBox="1"/>
          <p:nvPr/>
        </p:nvSpPr>
        <p:spPr>
          <a:xfrm>
            <a:off x="3275155" y="6000439"/>
            <a:ext cx="22634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J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7CDBB1-298D-4BDC-9902-350E53364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4801" y="3179320"/>
            <a:ext cx="1154280" cy="1009995"/>
          </a:xfrm>
          <a:prstGeom prst="rect">
            <a:avLst/>
          </a:prstGeom>
        </p:spPr>
      </p:pic>
      <p:sp>
        <p:nvSpPr>
          <p:cNvPr id="37" name="Tekstvak 17">
            <a:extLst>
              <a:ext uri="{FF2B5EF4-FFF2-40B4-BE49-F238E27FC236}">
                <a16:creationId xmlns:a16="http://schemas.microsoft.com/office/drawing/2014/main" id="{7B16C28E-C6B7-47C9-A694-6E97046BFDC4}"/>
              </a:ext>
            </a:extLst>
          </p:cNvPr>
          <p:cNvSpPr txBox="1"/>
          <p:nvPr/>
        </p:nvSpPr>
        <p:spPr>
          <a:xfrm>
            <a:off x="4150252" y="3167199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E97F9E-12DB-4C6A-9466-C4E1C1EB23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78" y="1870729"/>
            <a:ext cx="1508785" cy="1131589"/>
          </a:xfrm>
          <a:prstGeom prst="rect">
            <a:avLst/>
          </a:prstGeom>
        </p:spPr>
      </p:pic>
      <p:sp>
        <p:nvSpPr>
          <p:cNvPr id="39" name="Tekstvak 17">
            <a:extLst>
              <a:ext uri="{FF2B5EF4-FFF2-40B4-BE49-F238E27FC236}">
                <a16:creationId xmlns:a16="http://schemas.microsoft.com/office/drawing/2014/main" id="{C8825A9B-417A-4C34-84CE-490625E237A5}"/>
              </a:ext>
            </a:extLst>
          </p:cNvPr>
          <p:cNvSpPr txBox="1"/>
          <p:nvPr/>
        </p:nvSpPr>
        <p:spPr>
          <a:xfrm>
            <a:off x="4499853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pic>
        <p:nvPicPr>
          <p:cNvPr id="31" name="Picture 30" descr="A picture containing handcart&#10;&#10;Description automatically generated">
            <a:extLst>
              <a:ext uri="{FF2B5EF4-FFF2-40B4-BE49-F238E27FC236}">
                <a16:creationId xmlns:a16="http://schemas.microsoft.com/office/drawing/2014/main" id="{4CB716A7-EFBB-4258-8530-51CEEB271B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60" y="1875834"/>
            <a:ext cx="935541" cy="701656"/>
          </a:xfrm>
          <a:prstGeom prst="rect">
            <a:avLst/>
          </a:prstGeom>
        </p:spPr>
      </p:pic>
      <p:pic>
        <p:nvPicPr>
          <p:cNvPr id="42" name="Picture 41" descr="A picture containing text, computer, desk&#10;&#10;Description automatically generated">
            <a:extLst>
              <a:ext uri="{FF2B5EF4-FFF2-40B4-BE49-F238E27FC236}">
                <a16:creationId xmlns:a16="http://schemas.microsoft.com/office/drawing/2014/main" id="{49B626F5-AC2E-4F9A-B564-75F3DB903C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59" y="2323166"/>
            <a:ext cx="968693" cy="726520"/>
          </a:xfrm>
          <a:prstGeom prst="rect">
            <a:avLst/>
          </a:prstGeom>
        </p:spPr>
      </p:pic>
      <p:sp>
        <p:nvSpPr>
          <p:cNvPr id="43" name="Tekstvak 17">
            <a:extLst>
              <a:ext uri="{FF2B5EF4-FFF2-40B4-BE49-F238E27FC236}">
                <a16:creationId xmlns:a16="http://schemas.microsoft.com/office/drawing/2014/main" id="{53833FC2-C018-4E98-B298-4E266B707EA9}"/>
              </a:ext>
            </a:extLst>
          </p:cNvPr>
          <p:cNvSpPr txBox="1"/>
          <p:nvPr/>
        </p:nvSpPr>
        <p:spPr>
          <a:xfrm>
            <a:off x="4828746" y="2331269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sp>
        <p:nvSpPr>
          <p:cNvPr id="44" name="Tekstvak 17">
            <a:extLst>
              <a:ext uri="{FF2B5EF4-FFF2-40B4-BE49-F238E27FC236}">
                <a16:creationId xmlns:a16="http://schemas.microsoft.com/office/drawing/2014/main" id="{B8CC3AA9-CA17-46FF-A357-82F8FD434AF4}"/>
              </a:ext>
            </a:extLst>
          </p:cNvPr>
          <p:cNvSpPr txBox="1"/>
          <p:nvPr/>
        </p:nvSpPr>
        <p:spPr>
          <a:xfrm>
            <a:off x="5593270" y="2806723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8044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172596"/>
              </p:ext>
            </p:extLst>
          </p:nvPr>
        </p:nvGraphicFramePr>
        <p:xfrm>
          <a:off x="266130" y="1233800"/>
          <a:ext cx="6413137" cy="414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>
                          <a:latin typeface="Gill Sans MT" panose="020B0502020104020203" pitchFamily="34" charset="0"/>
                        </a:rPr>
                        <a:t>Extra 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Viewer Portal: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‘CustomerPortal.exe’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Windows + 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ALT + TAB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Viewer Portal is nu verkleint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Zorg dat de portal altijd open staat en niet geminimaliseerd is.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8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OBS: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baseline="0" noProof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OBS Studio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‘Viewer Portal’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onder bronnen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‘Filters’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‘Virtual Camera’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‘Start’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Controleer of de knop nu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‘Stop’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zegt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  <a:b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</a:br>
                      <a:r>
                        <a:rPr lang="nl-NL" sz="800" i="1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geen Stop, reset de laptop en begin weer bij stap 1</a:t>
                      </a:r>
                      <a:endParaRPr lang="nl-NL" sz="800" i="1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Sluit het venster met de Virtual Camera, niet OBS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</a:t>
                      </a: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Wacht totdat de camera opgestart is, dit gebeurt automatisch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I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module is klaar voor gebruik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791C40-1068-491B-A529-6BEE0A80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66489"/>
              </p:ext>
            </p:extLst>
          </p:nvPr>
        </p:nvGraphicFramePr>
        <p:xfrm>
          <a:off x="266130" y="5563630"/>
          <a:ext cx="6413137" cy="402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3911881572"/>
                    </a:ext>
                  </a:extLst>
                </a:gridCol>
                <a:gridCol w="2836786">
                  <a:extLst>
                    <a:ext uri="{9D8B030D-6E8A-4147-A177-3AD203B41FA5}">
                      <a16:colId xmlns:a16="http://schemas.microsoft.com/office/drawing/2014/main" val="204769772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04062940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3557998221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Afbouw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74307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15698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Afsluiten Laptop: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Klap de Laptop dicht, hij gaat automatisch in Sluimermodus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Haal de oplader en USB-kabel uit de laptop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nl-NL" sz="1000" baseline="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laptop en de twee bovenste platen kunnen nu opgeruimd worden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niet via Windows op afsluiten of slaapstand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13387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Camera: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Demonteer het Camera Profiel via deze twee schroeven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Bewaar de schroeven op deze manier</a:t>
                      </a:r>
                      <a:r>
                        <a:rPr lang="nl-NL" sz="100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D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50131"/>
                  </a:ext>
                </a:extLst>
              </a:tr>
              <a:tr h="43515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Medewerker Werkplek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twee bovenste platen kunnen samen met het Profiel eraf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Nu kunnen de vier basis platen opgeruimd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Alles kan nu zo opgeruimd worden en in de bakken gezet worden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709"/>
                  </a:ext>
                </a:extLst>
              </a:tr>
            </a:tbl>
          </a:graphicData>
        </a:graphic>
      </p:graphicFrame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1C5C63-9B19-4CB8-AC5C-7D1ABE87B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92" y="1808956"/>
            <a:ext cx="1417890" cy="79756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7D86E059-E8DE-4D0B-A24A-8843806A3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59"/>
          <a:stretch/>
        </p:blipFill>
        <p:spPr>
          <a:xfrm>
            <a:off x="4559988" y="2125358"/>
            <a:ext cx="493019" cy="452441"/>
          </a:xfrm>
          <a:prstGeom prst="rect">
            <a:avLst/>
          </a:prstGeom>
        </p:spPr>
      </p:pic>
      <p:sp>
        <p:nvSpPr>
          <p:cNvPr id="20" name="Tekstvak 17">
            <a:extLst>
              <a:ext uri="{FF2B5EF4-FFF2-40B4-BE49-F238E27FC236}">
                <a16:creationId xmlns:a16="http://schemas.microsoft.com/office/drawing/2014/main" id="{91F77DE3-C803-4A26-8682-44F90BF35BC7}"/>
              </a:ext>
            </a:extLst>
          </p:cNvPr>
          <p:cNvSpPr txBox="1"/>
          <p:nvPr/>
        </p:nvSpPr>
        <p:spPr>
          <a:xfrm>
            <a:off x="4677295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21" name="Tekstvak 17">
            <a:extLst>
              <a:ext uri="{FF2B5EF4-FFF2-40B4-BE49-F238E27FC236}">
                <a16:creationId xmlns:a16="http://schemas.microsoft.com/office/drawing/2014/main" id="{2C57B372-A8E8-4711-A493-2F0409980394}"/>
              </a:ext>
            </a:extLst>
          </p:cNvPr>
          <p:cNvSpPr txBox="1"/>
          <p:nvPr/>
        </p:nvSpPr>
        <p:spPr>
          <a:xfrm>
            <a:off x="6319884" y="1801815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632DF2E2-AAA2-46D3-9F66-B9447956E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4" r="49245"/>
          <a:stretch/>
        </p:blipFill>
        <p:spPr>
          <a:xfrm>
            <a:off x="3284984" y="2936776"/>
            <a:ext cx="493019" cy="452441"/>
          </a:xfrm>
          <a:prstGeom prst="rect">
            <a:avLst/>
          </a:prstGeom>
        </p:spPr>
      </p:pic>
      <p:sp>
        <p:nvSpPr>
          <p:cNvPr id="23" name="Tekstvak 17">
            <a:extLst>
              <a:ext uri="{FF2B5EF4-FFF2-40B4-BE49-F238E27FC236}">
                <a16:creationId xmlns:a16="http://schemas.microsoft.com/office/drawing/2014/main" id="{C4446505-7A3D-4F26-8853-BAD996D71502}"/>
              </a:ext>
            </a:extLst>
          </p:cNvPr>
          <p:cNvSpPr txBox="1"/>
          <p:nvPr/>
        </p:nvSpPr>
        <p:spPr>
          <a:xfrm>
            <a:off x="3418147" y="269055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3158CF-DC7E-45DB-9CC2-90AB39A7B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01" y="2700638"/>
            <a:ext cx="1310603" cy="82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1B316-23BB-4B08-8DA0-1D7D4E0A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30" y="2700638"/>
            <a:ext cx="1310606" cy="828000"/>
          </a:xfrm>
          <a:prstGeom prst="rect">
            <a:avLst/>
          </a:prstGeom>
        </p:spPr>
      </p:pic>
      <p:sp>
        <p:nvSpPr>
          <p:cNvPr id="30" name="Tekstvak 17">
            <a:extLst>
              <a:ext uri="{FF2B5EF4-FFF2-40B4-BE49-F238E27FC236}">
                <a16:creationId xmlns:a16="http://schemas.microsoft.com/office/drawing/2014/main" id="{B7234801-BE1B-4BD4-9210-82D2718ACEB8}"/>
              </a:ext>
            </a:extLst>
          </p:cNvPr>
          <p:cNvSpPr txBox="1"/>
          <p:nvPr/>
        </p:nvSpPr>
        <p:spPr>
          <a:xfrm>
            <a:off x="4388595" y="3280790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sp>
        <p:nvSpPr>
          <p:cNvPr id="31" name="Tekstvak 17">
            <a:extLst>
              <a:ext uri="{FF2B5EF4-FFF2-40B4-BE49-F238E27FC236}">
                <a16:creationId xmlns:a16="http://schemas.microsoft.com/office/drawing/2014/main" id="{96F33433-3B17-4F73-AD1D-933B525CAC94}"/>
              </a:ext>
            </a:extLst>
          </p:cNvPr>
          <p:cNvSpPr txBox="1"/>
          <p:nvPr/>
        </p:nvSpPr>
        <p:spPr>
          <a:xfrm>
            <a:off x="5777035" y="3284154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5F7ED1-3636-4D5D-B0CB-73E31F5CB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523" y="3632125"/>
            <a:ext cx="1673671" cy="8247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C360BF-3A55-4407-926A-4F104045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199" y="3632125"/>
            <a:ext cx="1673671" cy="824728"/>
          </a:xfrm>
          <a:prstGeom prst="rect">
            <a:avLst/>
          </a:prstGeom>
        </p:spPr>
      </p:pic>
      <p:sp>
        <p:nvSpPr>
          <p:cNvPr id="38" name="Tekstvak 17">
            <a:extLst>
              <a:ext uri="{FF2B5EF4-FFF2-40B4-BE49-F238E27FC236}">
                <a16:creationId xmlns:a16="http://schemas.microsoft.com/office/drawing/2014/main" id="{1F7CEE12-8766-417E-89A7-3EFD1E593DE0}"/>
              </a:ext>
            </a:extLst>
          </p:cNvPr>
          <p:cNvSpPr txBox="1"/>
          <p:nvPr/>
        </p:nvSpPr>
        <p:spPr>
          <a:xfrm>
            <a:off x="373329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sp>
        <p:nvSpPr>
          <p:cNvPr id="39" name="Tekstvak 17">
            <a:extLst>
              <a:ext uri="{FF2B5EF4-FFF2-40B4-BE49-F238E27FC236}">
                <a16:creationId xmlns:a16="http://schemas.microsoft.com/office/drawing/2014/main" id="{E7093F00-21DD-433A-B8EB-4AAE457A3BAE}"/>
              </a:ext>
            </a:extLst>
          </p:cNvPr>
          <p:cNvSpPr txBox="1"/>
          <p:nvPr/>
        </p:nvSpPr>
        <p:spPr>
          <a:xfrm>
            <a:off x="545123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2FF0CC6-3C48-428A-B03E-F99B34FA8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92" y="4849098"/>
            <a:ext cx="484905" cy="450677"/>
          </a:xfrm>
          <a:prstGeom prst="rect">
            <a:avLst/>
          </a:prstGeom>
        </p:spPr>
      </p:pic>
      <p:sp>
        <p:nvSpPr>
          <p:cNvPr id="42" name="Tekstvak 17">
            <a:extLst>
              <a:ext uri="{FF2B5EF4-FFF2-40B4-BE49-F238E27FC236}">
                <a16:creationId xmlns:a16="http://schemas.microsoft.com/office/drawing/2014/main" id="{A2A7FC1A-4227-4706-8374-8FE73E0C6941}"/>
              </a:ext>
            </a:extLst>
          </p:cNvPr>
          <p:cNvSpPr txBox="1"/>
          <p:nvPr/>
        </p:nvSpPr>
        <p:spPr>
          <a:xfrm>
            <a:off x="3418147" y="4602877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1B4A311-3341-4E86-96EC-4B20BC37A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8503" y="4672072"/>
            <a:ext cx="2667500" cy="619027"/>
          </a:xfrm>
          <a:prstGeom prst="rect">
            <a:avLst/>
          </a:prstGeom>
        </p:spPr>
      </p:pic>
      <p:sp>
        <p:nvSpPr>
          <p:cNvPr id="47" name="Tekstvak 17">
            <a:extLst>
              <a:ext uri="{FF2B5EF4-FFF2-40B4-BE49-F238E27FC236}">
                <a16:creationId xmlns:a16="http://schemas.microsoft.com/office/drawing/2014/main" id="{C12FD63C-F881-4783-8C31-FBDEBC60B297}"/>
              </a:ext>
            </a:extLst>
          </p:cNvPr>
          <p:cNvSpPr txBox="1"/>
          <p:nvPr/>
        </p:nvSpPr>
        <p:spPr>
          <a:xfrm>
            <a:off x="6401187" y="4672072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670B717-6DD2-4435-B54F-221A7BE1F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1248" y="6158644"/>
            <a:ext cx="930622" cy="9000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DD79E5-7BF1-4CB2-AC05-4FBFEC2EAD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3693" y="6158643"/>
            <a:ext cx="1138395" cy="900098"/>
          </a:xfrm>
          <a:prstGeom prst="rect">
            <a:avLst/>
          </a:prstGeom>
        </p:spPr>
      </p:pic>
      <p:sp>
        <p:nvSpPr>
          <p:cNvPr id="53" name="Tekstvak 17">
            <a:extLst>
              <a:ext uri="{FF2B5EF4-FFF2-40B4-BE49-F238E27FC236}">
                <a16:creationId xmlns:a16="http://schemas.microsoft.com/office/drawing/2014/main" id="{35DE874F-9FA0-4115-A744-2F612657866D}"/>
              </a:ext>
            </a:extLst>
          </p:cNvPr>
          <p:cNvSpPr txBox="1"/>
          <p:nvPr/>
        </p:nvSpPr>
        <p:spPr>
          <a:xfrm>
            <a:off x="5363684" y="6158644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54" name="Tekstvak 17">
            <a:extLst>
              <a:ext uri="{FF2B5EF4-FFF2-40B4-BE49-F238E27FC236}">
                <a16:creationId xmlns:a16="http://schemas.microsoft.com/office/drawing/2014/main" id="{07203441-088A-4831-809A-69A256A1D23B}"/>
              </a:ext>
            </a:extLst>
          </p:cNvPr>
          <p:cNvSpPr txBox="1"/>
          <p:nvPr/>
        </p:nvSpPr>
        <p:spPr>
          <a:xfrm>
            <a:off x="6333466" y="6158644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EE63E4-69FA-47F3-BC1E-5B14308DD0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1414" y="7156385"/>
            <a:ext cx="1234285" cy="1080000"/>
          </a:xfrm>
          <a:prstGeom prst="rect">
            <a:avLst/>
          </a:prstGeom>
        </p:spPr>
      </p:pic>
      <p:sp>
        <p:nvSpPr>
          <p:cNvPr id="40" name="Tekstvak 17">
            <a:extLst>
              <a:ext uri="{FF2B5EF4-FFF2-40B4-BE49-F238E27FC236}">
                <a16:creationId xmlns:a16="http://schemas.microsoft.com/office/drawing/2014/main" id="{ABE2D4BD-9D2D-4557-BA23-4B7252FA015E}"/>
              </a:ext>
            </a:extLst>
          </p:cNvPr>
          <p:cNvSpPr txBox="1"/>
          <p:nvPr/>
        </p:nvSpPr>
        <p:spPr>
          <a:xfrm>
            <a:off x="4677295" y="715638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9EE7E-D4F6-4F69-9E42-325D8FA6BA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25" y="7160944"/>
            <a:ext cx="1439999" cy="1080000"/>
          </a:xfrm>
          <a:prstGeom prst="rect">
            <a:avLst/>
          </a:prstGeom>
        </p:spPr>
      </p:pic>
      <p:sp>
        <p:nvSpPr>
          <p:cNvPr id="43" name="Tekstvak 17">
            <a:extLst>
              <a:ext uri="{FF2B5EF4-FFF2-40B4-BE49-F238E27FC236}">
                <a16:creationId xmlns:a16="http://schemas.microsoft.com/office/drawing/2014/main" id="{5CFF8BA2-45E8-4E5D-B88F-A5394A94E0F6}"/>
              </a:ext>
            </a:extLst>
          </p:cNvPr>
          <p:cNvSpPr txBox="1"/>
          <p:nvPr/>
        </p:nvSpPr>
        <p:spPr>
          <a:xfrm>
            <a:off x="6269581" y="7156385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16" name="Picture 15" descr="A picture containing indoor, rack&#10;&#10;Description automatically generated">
            <a:extLst>
              <a:ext uri="{FF2B5EF4-FFF2-40B4-BE49-F238E27FC236}">
                <a16:creationId xmlns:a16="http://schemas.microsoft.com/office/drawing/2014/main" id="{B76E5B7B-3432-4900-B10E-3D6355E4C89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1577" r="8852" b="28331"/>
          <a:stretch/>
        </p:blipFill>
        <p:spPr>
          <a:xfrm rot="16200000">
            <a:off x="3667890" y="8329337"/>
            <a:ext cx="1209799" cy="12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357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598637B746294AAEA5F85D241B0EE1" ma:contentTypeVersion="12" ma:contentTypeDescription="Create a new document." ma:contentTypeScope="" ma:versionID="c9bdb55fa52ef058bff98111e0d0629e">
  <xsd:schema xmlns:xsd="http://www.w3.org/2001/XMLSchema" xmlns:xs="http://www.w3.org/2001/XMLSchema" xmlns:p="http://schemas.microsoft.com/office/2006/metadata/properties" xmlns:ns2="d3d75ab5-8b6d-4515-b3ee-0b5232f9d842" xmlns:ns3="00a1faba-5a68-46e4-ab10-2e58cbd38f4b" targetNamespace="http://schemas.microsoft.com/office/2006/metadata/properties" ma:root="true" ma:fieldsID="c1716097012a938ec69aaf4d73302034" ns2:_="" ns3:_="">
    <xsd:import namespace="d3d75ab5-8b6d-4515-b3ee-0b5232f9d842"/>
    <xsd:import namespace="00a1faba-5a68-46e4-ab10-2e58cbd38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75ab5-8b6d-4515-b3ee-0b5232f9d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faba-5a68-46e4-ab10-2e58cbd38f4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BB3ABB-BDD4-44C1-8761-E7C3014B1A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BD62CA-62DF-4747-883C-A1DCE7F7DA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2FD72F4-18A7-4A6D-9C95-831E3AC4B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d75ab5-8b6d-4515-b3ee-0b5232f9d842"/>
    <ds:schemaRef ds:uri="00a1faba-5a68-46e4-ab10-2e58cbd38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10417</TotalTime>
  <Words>639</Words>
  <Application>Microsoft Office PowerPoint</Application>
  <PresentationFormat>A4 Paper (210x297 mm)</PresentationFormat>
  <Paragraphs>128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Kantoorthema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Sofie Vreriks</dc:creator>
  <cp:lastModifiedBy>Christiaan Guliker</cp:lastModifiedBy>
  <cp:revision>293</cp:revision>
  <cp:lastPrinted>2019-08-23T09:47:18Z</cp:lastPrinted>
  <dcterms:created xsi:type="dcterms:W3CDTF">2018-01-02T14:46:56Z</dcterms:created>
  <dcterms:modified xsi:type="dcterms:W3CDTF">2021-12-17T10:06:08Z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0x0101008A598637B746294AAEA5F85D241B0EE1</vt:lpwstr>
  </property>
  <property fmtid="{D5CDD505-2E9C-101B-9397-08002B2CF9AE}" pid="3" name="Order">
    <vt:r8>1045600</vt:r8>
  </property>
</Properties>
</file>